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01CFE-C315-4820-52B8-1E628987E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FCBAC4-C6E0-503C-DA57-5EC47CAFED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F8043-50B2-F79E-DA96-A38FC98A9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45D50-C76E-DEAF-4087-FB9FF90F1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81A58-770D-E61D-F9B9-26E57AE16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1661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52A99-1B72-9393-B865-E30E3B684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3DA04E-E85A-3F65-FE96-5E13AA297E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C136-3B3D-FBAC-08E9-DA04C4F4B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80E0C-9B91-62A1-9721-46AEC7CF6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21031-8053-4567-9162-C887ABE0F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769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ACACC1-3F51-4C84-583E-F90E07B26E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3C1930-A3DF-8829-9894-66B1901A8F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99D59-5BB7-BFF7-EBB1-0E4E629D3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956F8-1A39-DCD4-2889-23422B076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209E9-1D27-129A-931C-5788D7483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0024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39C6F-198B-0076-72B7-1E87254FA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F83BB-A5A8-C625-C937-B83B25A8E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552DD-4C70-3BDA-ED66-ECBFDE8F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F93FD-4857-AD2C-C468-AD78EEF07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BC755-D30E-5578-C19D-9A2E3C4BF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3496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5FA41-8E50-7939-74CE-2E2EBDDE3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D76C2-28FB-6783-BE53-EABBFADE8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4A682-9262-E1B0-07C2-C1C107876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5FBBC-3075-4A1B-5212-CE2F0C172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82C0F-1E77-344A-2F53-677531741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14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DBD59-68D3-A25F-0EAD-6185B0EA2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8EDEC-065E-DD6A-73ED-37A8981E0A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30FC8-54CD-593A-6A20-6F483A7255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F9534-F3ED-79CC-745F-6485ADC4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AA9364-4140-3801-CB60-DE5845D94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F0DAE9-B840-A93C-5F9C-56C7C199B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130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311AC-8A5D-5FCF-6230-83F34FEA9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888E9E-9DA1-BDFF-DCA5-8CDF75459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977B3A-BC8A-FA85-C981-C7E29E971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2A9E72-BA58-3A1E-8DE8-5EF9A82E66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896DD3-8943-E520-D17A-C14B81BD4E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E9BC74-D7B6-0D0B-E355-E88C99FFA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DF8447-E7CB-6C75-5184-1D79B27AA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4D31D7-112A-BAC6-685F-ED7C52E5F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4024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414CE-12BB-A57E-4567-860AD7506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E2DCC8-4E65-C8F5-8429-097F5EED2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F7B06C-D187-ACB4-290D-9EA7491B2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F24756-9C66-D263-67EA-C993825D9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72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7F11DB-E17E-04DD-640D-FFDF4955F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E749C2-A1EE-C1D7-B84A-FF7DCB2A6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F1CE7B-2808-B453-6A53-8A2A1EE79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0179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2D120-DF18-95FD-E3DB-F7F656A86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D72D6-ECB3-9944-3231-B015F5AE2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B2F706-2AC1-D249-9A1B-B47C16E250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7ED11-E750-FE4D-A544-9BB158E4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808D0-0675-F6F2-0A1D-5EA7DAFDC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47331-9B78-EDDF-CCD5-76B877D22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0242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28DCC-11B0-6910-50B6-382F5C407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75B1EB-2506-5B03-6770-E2E3A62979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D62C75-DB53-C81E-300E-329FB625E1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34B4EC-78B7-BAC1-331D-6BFB0E628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6BBA7-EDFD-62FE-3726-4CB49198B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68ACC-5FB3-FA41-DFB6-07CDA202B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6152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191980-C089-D6B6-EE39-F7CF30CFC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7A95F4-26F4-8ECA-C295-AEB0560E3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5F7AF-56A2-8236-87F6-6FE82EBFAC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2BC81-A1B0-4230-B1BE-6608A2A598DD}" type="datetimeFigureOut">
              <a:rPr lang="en-IN" smtClean="0"/>
              <a:t>06-01-2024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BD6E5-E02D-4E24-4642-E0EC3C4615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33A317-6B63-F740-8897-3154E4B519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A3108-28A9-4E97-BD2C-8B1B90A4BD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1746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jpralves.net/post/2018/12/14/arduino-polygraph-machine-lie-detector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FBF5F1-0FBE-3AD1-7D18-4D7E87972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900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89F51-D351-F6D6-45C6-9C9D69371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92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54DC75-FE5A-8D84-1243-D26597CEA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A5443D-A31C-F1A7-A8C9-631620509C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399592" y="1246511"/>
            <a:ext cx="4133461" cy="218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607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995125-3C0B-4872-BB47-C0F489E497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951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855DCA-69A3-8BAD-D259-F2A7A7AB9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62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E6683B-6C3A-1C18-A38B-78A148F57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107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001846-AA33-13D5-E255-65F07272B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00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AE0C25-1557-CF85-0FC6-DD564AF19C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79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 Roshan M</dc:creator>
  <cp:lastModifiedBy>Anto Roshan M</cp:lastModifiedBy>
  <cp:revision>1</cp:revision>
  <dcterms:created xsi:type="dcterms:W3CDTF">2024-01-06T15:39:10Z</dcterms:created>
  <dcterms:modified xsi:type="dcterms:W3CDTF">2024-01-06T15:50:43Z</dcterms:modified>
</cp:coreProperties>
</file>

<file path=docProps/thumbnail.jpeg>
</file>